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1">
                <a:solidFill>
                  <a:srgbClr val="0E7C86"/>
                </a:solidFill>
              </a:rPr>
              <a:t>[Your Name]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918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223344"/>
                </a:solidFill>
              </a:rPr>
              <a:t>Portfolio — [Course / Field]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85216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666666"/>
                </a:solidFill>
              </a:rPr>
              <a:t>[Email] • [Phone] • [Portfolio Link]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E7C86"/>
                </a:solidFill>
              </a:rPr>
              <a:t>About 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223344"/>
                </a:solidFill>
              </a:rPr>
              <a:t>[Write a short introduction: who you are, your interests, your strengths, and what you want to achieve. Keep it personal and genuine — 3 to 5 sentences.]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E7C86"/>
                </a:solidFill>
              </a:rPr>
              <a:t>Project 1: [Title]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223344"/>
                </a:solidFill>
              </a:rPr>
              <a:t>Goal:
[What you set out to do]
Your Role:
[Your contribution]
Outcome:
[Result / what you learned]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1463040"/>
            <a:ext cx="52120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999999"/>
                </a:solidFill>
              </a:rPr>
              <a:t>[Insert screenshot,
photo, or mockup here]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E7C86"/>
                </a:solidFill>
              </a:rPr>
              <a:t>Project 2: [Title]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223344"/>
                </a:solidFill>
              </a:rPr>
              <a:t>Goal:
[What you set out to do]
Your Role:
[Your contribution]
Outcome:
[Result / what you learned]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1463040"/>
            <a:ext cx="52120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999999"/>
                </a:solidFill>
              </a:rPr>
              <a:t>[Insert screenshot,
photo, or mockup here]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E7C86"/>
                </a:solidFill>
              </a:rPr>
              <a:t>Project 3: [Title]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223344"/>
                </a:solidFill>
              </a:rPr>
              <a:t>Goal:
[What you set out to do]
Your Role:
[Your contribution]
Outcome:
[Result / what you learned]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1463040"/>
            <a:ext cx="52120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999999"/>
                </a:solidFill>
              </a:rPr>
              <a:t>[Insert screenshot,
photo, or mockup here]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E7C86"/>
                </a:solidFill>
              </a:rPr>
              <a:t>Skills &amp;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23344"/>
                </a:solidFill>
              </a:rPr>
              <a:t>• [Skill / software 1]
• [Skill / software 2]
• [Skill / software 3]
• [Soft skill: teamwork, communication]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37744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0E7C86"/>
                </a:solidFill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4747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223344"/>
                </a:solidFill>
              </a:rPr>
              <a:t>[Email] • [Phone] • [Portfolio Link]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